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331" r:id="rId1"/>
  </p:sldMasterIdLst>
  <p:notesMasterIdLst>
    <p:notesMasterId r:id="rId9"/>
  </p:notesMasterIdLst>
  <p:handoutMasterIdLst>
    <p:handoutMasterId r:id="rId10"/>
  </p:handoutMasterIdLst>
  <p:sldIdLst>
    <p:sldId id="1454" r:id="rId2"/>
    <p:sldId id="1453" r:id="rId3"/>
    <p:sldId id="1456" r:id="rId4"/>
    <p:sldId id="1458" r:id="rId5"/>
    <p:sldId id="1460" r:id="rId6"/>
    <p:sldId id="1464" r:id="rId7"/>
    <p:sldId id="1467" r:id="rId8"/>
  </p:sldIdLst>
  <p:sldSz cx="9144000" cy="6858000" type="screen4x3"/>
  <p:notesSz cx="6858000" cy="94456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FF"/>
    <a:srgbClr val="3366FF"/>
    <a:srgbClr val="2AA9A6"/>
    <a:srgbClr val="080808"/>
    <a:srgbClr val="339966"/>
    <a:srgbClr val="FFFF00"/>
    <a:srgbClr val="BF00EC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482" autoAdjust="0"/>
  </p:normalViewPr>
  <p:slideViewPr>
    <p:cSldViewPr>
      <p:cViewPr>
        <p:scale>
          <a:sx n="66" d="100"/>
          <a:sy n="66" d="100"/>
        </p:scale>
        <p:origin x="-20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016" y="-120"/>
      </p:cViewPr>
      <p:guideLst>
        <p:guide orient="horz" pos="2976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84688"/>
            <a:ext cx="5029200" cy="425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Click to edit Master text styles</a:t>
            </a:r>
          </a:p>
          <a:p>
            <a:pPr lvl="1"/>
            <a:r>
              <a:rPr lang="es-ES_tradnl" noProof="0"/>
              <a:t>Second level</a:t>
            </a:r>
          </a:p>
          <a:p>
            <a:pPr lvl="2"/>
            <a:r>
              <a:rPr lang="es-ES_tradnl" noProof="0"/>
              <a:t>Third level</a:t>
            </a:r>
          </a:p>
          <a:p>
            <a:pPr lvl="3"/>
            <a:r>
              <a:rPr lang="es-ES_tradnl" noProof="0"/>
              <a:t>Fourth level</a:t>
            </a:r>
          </a:p>
          <a:p>
            <a:pPr lvl="4"/>
            <a:r>
              <a:rPr lang="es-ES_tradnl" noProof="0"/>
              <a:t>Fifth level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4375"/>
            <a:ext cx="4706938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Zurich Lt BT" pitchFamily="34" charset="0"/>
        <a:ea typeface="ＭＳ Ｐゴシック" pitchFamily="-110" charset="-128"/>
        <a:cs typeface="ＭＳ Ｐゴシック" pitchFamily="-110" charset="-128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Zurich Lt BT" pitchFamily="34" charset="0"/>
        <a:ea typeface="ＭＳ Ｐゴシック" pitchFamily="-110" charset="-128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Zurich Lt BT" pitchFamily="34" charset="0"/>
        <a:ea typeface="ＭＳ Ｐゴシック" pitchFamily="-110" charset="-128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Zurich Lt BT" pitchFamily="34" charset="0"/>
        <a:ea typeface="ＭＳ Ｐゴシック" pitchFamily="-110" charset="-128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Zurich Lt BT" pitchFamily="34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050DF-E950-4E81-ACE4-44CE54716DE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F6830-5335-4AA4-ABA3-B72BF8223DC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4D99-14DB-4D25-B0D1-7A786C8A8A9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0ABCB-4876-4CCF-8CED-5B70B4C6732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701C6-6DB5-4FE6-A2CD-C6881892C17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076-C37C-6145-BC50-323CFFCCC522}" type="datetimeFigureOut">
              <a:rPr lang="es-ES_tradnl" smtClean="0"/>
              <a:pPr/>
              <a:t>18/12/2013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173D-6746-F546-AD6C-90689A913C6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C1D84-F4B7-44E0-97B6-EBFD998E9C1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B33D1-EB6E-46FE-9224-1BC00F93989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178DD-ABD1-44D1-874F-EBB61F7E5C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B4751-0943-44BF-A240-60CDAFEEAD8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6B2420-A209-4AC3-A26D-46740EA803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7FCF4-FDE3-4AD9-9760-7934746D375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2A5E076-C37C-6145-BC50-323CFFCCC522}" type="datetimeFigureOut">
              <a:rPr lang="es-ES_tradnl" smtClean="0"/>
              <a:pPr/>
              <a:t>18/12/2013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FCD173D-6746-F546-AD6C-90689A913C6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  <p:sldLayoutId id="2147484339" r:id="rId8"/>
    <p:sldLayoutId id="2147484340" r:id="rId9"/>
    <p:sldLayoutId id="2147484341" r:id="rId10"/>
    <p:sldLayoutId id="2147484342" r:id="rId11"/>
    <p:sldLayoutId id="214748434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8153400" cy="976313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s-ES_tradnl" sz="2800" dirty="0" smtClean="0">
                <a:solidFill>
                  <a:srgbClr val="FF0000"/>
                </a:solidFill>
                <a:sym typeface="Arial" charset="0"/>
              </a:rPr>
              <a:t>Recomendaciones para hacer su presentación final de </a:t>
            </a:r>
            <a:r>
              <a:rPr lang="es-ES_tradnl" sz="2800" dirty="0" smtClean="0">
                <a:solidFill>
                  <a:srgbClr val="0000FF"/>
                </a:solidFill>
                <a:sym typeface="Arial" charset="0"/>
              </a:rPr>
              <a:t>Estrategias de Atención al cliente y manejo de clientes difíciles.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305800" cy="4800600"/>
          </a:xfrm>
        </p:spPr>
        <p:txBody>
          <a:bodyPr rIns="132080">
            <a:normAutofit/>
          </a:bodyPr>
          <a:lstStyle/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Deberá tener entre</a:t>
            </a:r>
            <a:r>
              <a:rPr lang="es-ES_tradnl" sz="2000" dirty="0" smtClean="0">
                <a:solidFill>
                  <a:srgbClr val="000090"/>
                </a:solidFill>
                <a:latin typeface="Myriad Pro" charset="0"/>
              </a:rPr>
              <a:t>  8  </a:t>
            </a:r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y</a:t>
            </a:r>
            <a:r>
              <a:rPr lang="es-ES_tradnl" sz="2000" dirty="0" smtClean="0">
                <a:solidFill>
                  <a:srgbClr val="000090"/>
                </a:solidFill>
                <a:latin typeface="Myriad Pro" charset="0"/>
              </a:rPr>
              <a:t>  13  </a:t>
            </a:r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diapositivas en total.</a:t>
            </a:r>
          </a:p>
          <a:p>
            <a:pPr eaLnBrk="1" hangingPunct="1"/>
            <a:r>
              <a:rPr lang="es-ES_tradnl" sz="2000" dirty="0" smtClean="0">
                <a:solidFill>
                  <a:srgbClr val="000090"/>
                </a:solidFill>
                <a:latin typeface="Myriad Pro" charset="0"/>
              </a:rPr>
              <a:t>Usted tendrá máximo 4 minutos para exponer sus evidencias más relevantes..</a:t>
            </a:r>
            <a:endParaRPr lang="es-ES_tradnl" sz="2000" dirty="0">
              <a:solidFill>
                <a:srgbClr val="000090"/>
              </a:solidFill>
              <a:latin typeface="Myriad Pro" charset="0"/>
            </a:endParaRPr>
          </a:p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Utilice poco texto. Contenido concreto y relevante.</a:t>
            </a:r>
          </a:p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Incluya fotografías e imágenes.</a:t>
            </a:r>
          </a:p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Utilice la imagen, logo y colores de su negocio.</a:t>
            </a:r>
          </a:p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Recuerde que el objetivo es compartir su experiencia en el programa con otras empresas. </a:t>
            </a:r>
          </a:p>
          <a:p>
            <a:pPr eaLnBrk="1" hangingPunct="1"/>
            <a:r>
              <a:rPr lang="es-ES_tradnl" sz="2000" dirty="0">
                <a:solidFill>
                  <a:srgbClr val="000090"/>
                </a:solidFill>
                <a:latin typeface="Myriad Pro" charset="0"/>
              </a:rPr>
              <a:t>No incluya información que considere confidencial</a:t>
            </a:r>
            <a:r>
              <a:rPr lang="es-ES_tradnl" sz="2000" dirty="0" smtClean="0">
                <a:solidFill>
                  <a:srgbClr val="000090"/>
                </a:solidFill>
                <a:latin typeface="Myriad Pro" charset="0"/>
              </a:rPr>
              <a:t>.</a:t>
            </a:r>
            <a:endParaRPr lang="es-ES_tradnl" sz="2000" dirty="0">
              <a:solidFill>
                <a:srgbClr val="000090"/>
              </a:solidFill>
              <a:latin typeface="Myriad Pro" charset="0"/>
            </a:endParaRPr>
          </a:p>
        </p:txBody>
      </p:sp>
      <p:pic>
        <p:nvPicPr>
          <p:cNvPr id="16386" name="Picture 2" descr="Atencion a client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6068" y="0"/>
            <a:ext cx="144869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610600" cy="439420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s-ES_tradnl" dirty="0" smtClean="0">
                <a:solidFill>
                  <a:srgbClr val="000090"/>
                </a:solidFill>
                <a:sym typeface="Arial" charset="0"/>
              </a:rPr>
              <a:t>Portada</a:t>
            </a:r>
            <a:r>
              <a:rPr lang="es-ES_tradnl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/>
            </a:r>
            <a:br>
              <a:rPr lang="es-ES_tradnl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dirty="0" smtClean="0"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/>
            </a:r>
            <a:br>
              <a:rPr lang="es-ES_tradnl" dirty="0" smtClean="0"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2000" dirty="0" smtClean="0">
                <a:solidFill>
                  <a:srgbClr val="FF0000"/>
                </a:solidFill>
                <a:sym typeface="Arial" charset="0"/>
              </a:rPr>
              <a:t>Utilice esta plantilla para elaborar su presentación final</a:t>
            </a:r>
            <a: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>. </a:t>
            </a:r>
            <a:b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>Elimine las notas </a:t>
            </a:r>
            <a:r>
              <a:rPr lang="es-ES_tradnl" sz="2000" dirty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>en rojo</a:t>
            </a:r>
            <a: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> y hojas de indicaciones </a:t>
            </a:r>
            <a:b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/>
            </a:r>
            <a:br>
              <a:rPr lang="es-ES_tradnl" sz="20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3200" dirty="0" smtClean="0">
                <a:solidFill>
                  <a:srgbClr val="FF0000"/>
                </a:solidFill>
                <a:sym typeface="Arial" charset="0"/>
              </a:rPr>
              <a:t>Nombre y logo de la empresa</a:t>
            </a:r>
            <a:r>
              <a:rPr lang="es-ES_tradnl" sz="32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/>
            </a:r>
            <a:br>
              <a:rPr lang="es-ES_tradnl" sz="32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32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  <a:t/>
            </a:r>
            <a:br>
              <a:rPr lang="es-ES_tradnl" sz="3200" dirty="0" smtClean="0">
                <a:solidFill>
                  <a:srgbClr val="FF0000"/>
                </a:solidFill>
                <a:latin typeface="ＭＳ Ｐゴシック" charset="0"/>
                <a:ea typeface="ＭＳ Ｐゴシック" charset="0"/>
                <a:cs typeface="ＭＳ Ｐゴシック" charset="0"/>
                <a:sym typeface="ＭＳ Ｐゴシック" charset="0"/>
              </a:rPr>
            </a:br>
            <a:r>
              <a:rPr lang="es-ES_tradnl" sz="2800" dirty="0" smtClean="0">
                <a:solidFill>
                  <a:srgbClr val="0000FF"/>
                </a:solidFill>
                <a:sym typeface="Arial" charset="0"/>
              </a:rPr>
              <a:t>(1 diapositiva)</a:t>
            </a:r>
          </a:p>
        </p:txBody>
      </p:sp>
      <p:pic>
        <p:nvPicPr>
          <p:cNvPr id="3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068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2362200"/>
          </a:xfrm>
        </p:spPr>
        <p:txBody>
          <a:bodyPr rIns="132080"/>
          <a:lstStyle/>
          <a:p>
            <a:pPr indent="0" eaLnBrk="1" hangingPunct="1"/>
            <a:r>
              <a:rPr lang="en-US" sz="3600">
                <a:latin typeface="Myriad Pro" charset="0"/>
              </a:rPr>
              <a:t/>
            </a:r>
            <a:br>
              <a:rPr lang="en-US" sz="3600">
                <a:latin typeface="Myriad Pro" charset="0"/>
              </a:rPr>
            </a:br>
            <a:endParaRPr lang="en-US" sz="3600">
              <a:latin typeface="Myriad Pro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31800" y="1447800"/>
            <a:ext cx="8255000" cy="175260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s-ES_tradnl" sz="2000" dirty="0" smtClean="0">
                <a:solidFill>
                  <a:srgbClr val="FF0000"/>
                </a:solidFill>
                <a:latin typeface="Myriad Pro" charset="0"/>
              </a:rPr>
              <a:t>¿</a:t>
            </a: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Cuál es su producto o servicio principal?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¿Qué nichos de mercado atiende?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¿Cómo se diferencia de su competencia</a:t>
            </a:r>
            <a:r>
              <a:rPr lang="es-ES_tradnl" sz="2000" dirty="0" smtClean="0">
                <a:solidFill>
                  <a:srgbClr val="FF0000"/>
                </a:solidFill>
                <a:latin typeface="Myriad Pro" charset="0"/>
              </a:rPr>
              <a:t>?</a:t>
            </a:r>
          </a:p>
          <a:p>
            <a:pPr eaLnBrk="1" hangingPunct="1">
              <a:lnSpc>
                <a:spcPct val="90000"/>
              </a:lnSpc>
              <a:buNone/>
            </a:pPr>
            <a:endParaRPr lang="es-ES_tradnl" sz="2000" dirty="0" smtClean="0">
              <a:solidFill>
                <a:srgbClr val="FF0000"/>
              </a:solidFill>
              <a:latin typeface="Myriad Pro" charset="0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609600" y="0"/>
            <a:ext cx="7772400" cy="1143000"/>
          </a:xfrm>
          <a:prstGeom prst="rect">
            <a:avLst/>
          </a:prstGeom>
        </p:spPr>
        <p:txBody>
          <a:bodyPr vert="horz" lIns="91440" tIns="45720" rIns="13208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Arial" charset="0"/>
              </a:rPr>
              <a:t>Parte 1. Descripción de su empresa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048000"/>
            <a:ext cx="7772400" cy="3276600"/>
          </a:xfrm>
          <a:prstGeom prst="rect">
            <a:avLst/>
          </a:prstGeom>
        </p:spPr>
        <p:txBody>
          <a:bodyPr vert="horz" lIns="91440" tIns="45720" rIns="132080" bIns="45720" rtlCol="0">
            <a:norm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Domicilio de la empresa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Croquis de ubicación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Página </a:t>
            </a:r>
            <a:r>
              <a:rPr kumimoji="0" lang="es-ES_trad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web</a:t>
            </a:r>
            <a:endParaRPr kumimoji="0" lang="es-ES_tradnl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yriad Pro" charset="0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Teléfono, 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charset="0"/>
                <a:ea typeface="+mn-ea"/>
                <a:cs typeface="+mn-cs"/>
              </a:rPr>
              <a:t>Email</a:t>
            </a:r>
          </a:p>
        </p:txBody>
      </p:sp>
      <p:pic>
        <p:nvPicPr>
          <p:cNvPr id="6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068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s-ES_tradnl" sz="3200" b="1" dirty="0" smtClean="0">
                <a:solidFill>
                  <a:srgbClr val="000090"/>
                </a:solidFill>
                <a:sym typeface="Arial" charset="0"/>
              </a:rPr>
              <a:t>Fotografías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20040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s-ES_tradnl" sz="2800" dirty="0">
                <a:solidFill>
                  <a:srgbClr val="FF0000"/>
                </a:solidFill>
                <a:latin typeface="Myriad Pro" charset="0"/>
              </a:rPr>
              <a:t>Incluya fotos de: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Sus  instalaciones,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Sus productos y/o servicios,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Su operación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000" dirty="0">
                <a:solidFill>
                  <a:srgbClr val="FF0000"/>
                </a:solidFill>
                <a:latin typeface="Myriad Pro" charset="0"/>
              </a:rPr>
              <a:t>Su equipo de colaboradores</a:t>
            </a:r>
            <a:r>
              <a:rPr lang="es-ES_tradnl" sz="2000" dirty="0" smtClean="0">
                <a:solidFill>
                  <a:srgbClr val="FF0000"/>
                </a:solidFill>
                <a:latin typeface="Myriad Pro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s-ES_tradnl" sz="2000" dirty="0" smtClean="0">
              <a:solidFill>
                <a:srgbClr val="FF0000"/>
              </a:solidFill>
              <a:latin typeface="Myriad Pro" charset="0"/>
            </a:endParaRPr>
          </a:p>
          <a:p>
            <a:pPr lvl="1" algn="ctr" eaLnBrk="1" hangingPunct="1">
              <a:lnSpc>
                <a:spcPct val="90000"/>
              </a:lnSpc>
            </a:pPr>
            <a:r>
              <a:rPr lang="es-ES_tradnl" sz="2000" dirty="0" smtClean="0">
                <a:solidFill>
                  <a:srgbClr val="0000FF"/>
                </a:solidFill>
                <a:latin typeface="Myriad Pro" charset="0"/>
              </a:rPr>
              <a:t>(1 ó 2 </a:t>
            </a:r>
            <a:r>
              <a:rPr lang="es-ES_tradnl" sz="2000" dirty="0">
                <a:solidFill>
                  <a:srgbClr val="0000FF"/>
                </a:solidFill>
                <a:latin typeface="Myriad Pro" charset="0"/>
              </a:rPr>
              <a:t>diapositivas)</a:t>
            </a:r>
          </a:p>
        </p:txBody>
      </p:sp>
      <p:pic>
        <p:nvPicPr>
          <p:cNvPr id="4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762000"/>
            <a:ext cx="8153400" cy="160020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s-ES_tradnl" sz="3200" b="1" dirty="0" smtClean="0">
                <a:solidFill>
                  <a:srgbClr val="595959"/>
                </a:solidFill>
                <a:sym typeface="Arial" charset="0"/>
              </a:rPr>
              <a:t>Parte 2. Participación en el seminario</a:t>
            </a:r>
            <a:br>
              <a:rPr lang="es-ES_tradnl" sz="3200" b="1" dirty="0" smtClean="0">
                <a:solidFill>
                  <a:srgbClr val="595959"/>
                </a:solidFill>
                <a:sym typeface="Arial" charset="0"/>
              </a:rPr>
            </a:br>
            <a:r>
              <a:rPr lang="es-ES_tradnl" sz="3200" b="1" dirty="0" smtClean="0">
                <a:solidFill>
                  <a:srgbClr val="595959"/>
                </a:solidFill>
                <a:sym typeface="Arial" charset="0"/>
              </a:rPr>
              <a:t/>
            </a:r>
            <a:br>
              <a:rPr lang="es-ES_tradnl" sz="3200" b="1" dirty="0" smtClean="0">
                <a:solidFill>
                  <a:srgbClr val="595959"/>
                </a:solidFill>
                <a:sym typeface="Arial" charset="0"/>
              </a:rPr>
            </a:br>
            <a:endParaRPr lang="es-ES_tradnl" sz="3200" b="1" dirty="0" smtClean="0">
              <a:solidFill>
                <a:srgbClr val="595959"/>
              </a:solidFill>
              <a:sym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86000" y="19355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s-ES_tradnl" sz="2400" dirty="0" smtClean="0">
                <a:solidFill>
                  <a:srgbClr val="FF0000"/>
                </a:solidFill>
                <a:latin typeface="Myriad Pro" charset="0"/>
              </a:rPr>
              <a:t>Situación inicial:</a:t>
            </a:r>
          </a:p>
          <a:p>
            <a:pPr eaLnBrk="1" hangingPunct="1"/>
            <a:r>
              <a:rPr lang="es-ES_tradnl" sz="2400" dirty="0" smtClean="0">
                <a:solidFill>
                  <a:srgbClr val="FF0000"/>
                </a:solidFill>
                <a:latin typeface="Myriad Pro" charset="0"/>
              </a:rPr>
              <a:t>¿Por qué decide tomar el Programa ?</a:t>
            </a:r>
          </a:p>
          <a:p>
            <a:pPr eaLnBrk="1" hangingPunct="1"/>
            <a:r>
              <a:rPr lang="es-ES_tradnl" sz="2400" dirty="0" smtClean="0">
                <a:solidFill>
                  <a:srgbClr val="FF0000"/>
                </a:solidFill>
                <a:latin typeface="Myriad Pro" charset="0"/>
              </a:rPr>
              <a:t>¿Cuál era su expectativa?</a:t>
            </a:r>
            <a:endParaRPr lang="es-ES_tradnl" sz="2400" dirty="0">
              <a:solidFill>
                <a:srgbClr val="FF0000"/>
              </a:solidFill>
              <a:latin typeface="Myriad Pro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64453" y="3962400"/>
            <a:ext cx="2015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s-ES_tradnl" sz="2400" dirty="0" smtClean="0">
                <a:solidFill>
                  <a:srgbClr val="0000FF"/>
                </a:solidFill>
                <a:latin typeface="Myriad Pro" charset="0"/>
              </a:rPr>
              <a:t>(1diapositiva)</a:t>
            </a:r>
            <a:endParaRPr lang="es-ES_tradnl" sz="2400" dirty="0">
              <a:solidFill>
                <a:srgbClr val="0000FF"/>
              </a:solidFill>
              <a:latin typeface="Myriad Pro" charset="0"/>
            </a:endParaRPr>
          </a:p>
        </p:txBody>
      </p:sp>
      <p:pic>
        <p:nvPicPr>
          <p:cNvPr id="5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068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600200"/>
          </a:xfrm>
        </p:spPr>
        <p:txBody>
          <a:bodyPr/>
          <a:lstStyle/>
          <a:p>
            <a:pPr indent="0" eaLnBrk="1" hangingPunct="1">
              <a:defRPr/>
            </a:pPr>
            <a:r>
              <a:rPr lang="es-ES" sz="3200" b="1" dirty="0" smtClean="0">
                <a:solidFill>
                  <a:srgbClr val="000090"/>
                </a:solidFill>
                <a:sym typeface="Arial" charset="0"/>
              </a:rPr>
              <a:t>Acciones concretas y avances relevantes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50862" y="3048001"/>
            <a:ext cx="8042276" cy="1295399"/>
          </a:xfrm>
        </p:spPr>
        <p:txBody>
          <a:bodyPr/>
          <a:lstStyle/>
          <a:p>
            <a:pPr algn="ctr"/>
            <a:r>
              <a:rPr lang="es-ES_tradnl" dirty="0" smtClean="0"/>
              <a:t>Planes, fotos, gráficos, etc.</a:t>
            </a:r>
          </a:p>
          <a:p>
            <a:pPr algn="ctr">
              <a:buNone/>
            </a:pP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2948601" y="3962400"/>
            <a:ext cx="3246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s-ES_tradnl" sz="2400" dirty="0" smtClean="0">
                <a:solidFill>
                  <a:srgbClr val="0000FF"/>
                </a:solidFill>
                <a:latin typeface="Myriad Pro" charset="0"/>
              </a:rPr>
              <a:t>(De 1 a 3 diapositivas)</a:t>
            </a:r>
            <a:endParaRPr lang="es-ES_tradnl" sz="2400" dirty="0">
              <a:solidFill>
                <a:srgbClr val="0000FF"/>
              </a:solidFill>
              <a:latin typeface="Myriad Pro" charset="0"/>
            </a:endParaRPr>
          </a:p>
        </p:txBody>
      </p:sp>
      <p:pic>
        <p:nvPicPr>
          <p:cNvPr id="6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49288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s-ES_tradnl" sz="3200" b="1" dirty="0" smtClean="0">
                <a:solidFill>
                  <a:srgbClr val="000090"/>
                </a:solidFill>
                <a:sym typeface="Arial" charset="0"/>
              </a:rPr>
              <a:t>Testimonio Empresarial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549275" y="1600201"/>
            <a:ext cx="8042276" cy="1828799"/>
          </a:xfrm>
        </p:spPr>
        <p:txBody>
          <a:bodyPr rIns="132080">
            <a:noAutofit/>
          </a:bodyPr>
          <a:lstStyle/>
          <a:p>
            <a:pPr eaLnBrk="1" hangingPunct="1"/>
            <a:r>
              <a:rPr lang="es-ES_tradnl" dirty="0">
                <a:solidFill>
                  <a:srgbClr val="FF0000"/>
                </a:solidFill>
                <a:latin typeface="Myriad Pro" charset="0"/>
              </a:rPr>
              <a:t>Una conclusión general de su experiencia en el</a:t>
            </a:r>
            <a:r>
              <a:rPr lang="es-ES_tradnl" dirty="0" smtClean="0">
                <a:solidFill>
                  <a:srgbClr val="FF0000"/>
                </a:solidFill>
                <a:latin typeface="Myriad Pro" charset="0"/>
              </a:rPr>
              <a:t> programa.</a:t>
            </a:r>
          </a:p>
          <a:p>
            <a:pPr algn="ctr" eaLnBrk="1" hangingPunct="1">
              <a:buNone/>
            </a:pPr>
            <a:r>
              <a:rPr lang="es-ES_tradnl" dirty="0" smtClean="0">
                <a:solidFill>
                  <a:srgbClr val="0000FF"/>
                </a:solidFill>
                <a:latin typeface="Myriad Pro" charset="0"/>
              </a:rPr>
              <a:t>Una </a:t>
            </a:r>
            <a:r>
              <a:rPr lang="es-ES_tradnl" dirty="0">
                <a:solidFill>
                  <a:srgbClr val="0000FF"/>
                </a:solidFill>
                <a:latin typeface="Myriad Pro" charset="0"/>
              </a:rPr>
              <a:t>diapositiva</a:t>
            </a:r>
          </a:p>
        </p:txBody>
      </p:sp>
      <p:pic>
        <p:nvPicPr>
          <p:cNvPr id="4" name="Picture 2" descr="Atencion a clie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068" y="-1"/>
            <a:ext cx="1697932" cy="14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18715</TotalTime>
  <Pages>97</Pages>
  <Words>218</Words>
  <Application>Microsoft Office PowerPoint</Application>
  <PresentationFormat>Presentación en pantalla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Brisa</vt:lpstr>
      <vt:lpstr>Recomendaciones para hacer su presentación final de Estrategias de Atención al cliente y manejo de clientes difíciles.</vt:lpstr>
      <vt:lpstr>Portada  Utilice esta plantilla para elaborar su presentación final.  Elimine las notas en rojo y hojas de indicaciones   Nombre y logo de la empresa  (1 diapositiva)</vt:lpstr>
      <vt:lpstr> </vt:lpstr>
      <vt:lpstr>Fotografías</vt:lpstr>
      <vt:lpstr>Parte 2. Participación en el seminario  </vt:lpstr>
      <vt:lpstr>Acciones concretas y avances relevantes</vt:lpstr>
      <vt:lpstr>Testimonio Empresarial</vt:lpstr>
    </vt:vector>
  </TitlesOfParts>
  <Company>AICP.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DIPLOMADO EN LIDERAZGO  SEMINARIO # 1:</dc:title>
  <dc:creator>Asociación Internacional de Ciencia Psicánica, S.C..</dc:creator>
  <cp:lastModifiedBy>ABRIL 2012</cp:lastModifiedBy>
  <cp:revision>504</cp:revision>
  <cp:lastPrinted>1998-10-22T15:33:48Z</cp:lastPrinted>
  <dcterms:created xsi:type="dcterms:W3CDTF">2013-12-13T17:44:45Z</dcterms:created>
  <dcterms:modified xsi:type="dcterms:W3CDTF">2013-12-18T17:50:37Z</dcterms:modified>
</cp:coreProperties>
</file>